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82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AAD1A-9DC8-45C9-8EDE-A0FE057A481C}" type="datetimeFigureOut">
              <a:rPr lang="en-US" smtClean="0"/>
              <a:t>1/10/2011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DF69E3C-950E-479E-A09E-10F59D59246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AAD1A-9DC8-45C9-8EDE-A0FE057A481C}" type="datetimeFigureOut">
              <a:rPr lang="en-US" smtClean="0"/>
              <a:t>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9E3C-950E-479E-A09E-10F59D5924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AAD1A-9DC8-45C9-8EDE-A0FE057A481C}" type="datetimeFigureOut">
              <a:rPr lang="en-US" smtClean="0"/>
              <a:t>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9E3C-950E-479E-A09E-10F59D5924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AAD1A-9DC8-45C9-8EDE-A0FE057A481C}" type="datetimeFigureOut">
              <a:rPr lang="en-US" smtClean="0"/>
              <a:t>1/10/2011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9E3C-950E-479E-A09E-10F59D59246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AAD1A-9DC8-45C9-8EDE-A0FE057A481C}" type="datetimeFigureOut">
              <a:rPr lang="en-US" smtClean="0"/>
              <a:t>1/10/2011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9E3C-950E-479E-A09E-10F59D59246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AAD1A-9DC8-45C9-8EDE-A0FE057A481C}" type="datetimeFigureOut">
              <a:rPr lang="en-US" smtClean="0"/>
              <a:t>1/10/2011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9E3C-950E-479E-A09E-10F59D5924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AAD1A-9DC8-45C9-8EDE-A0FE057A481C}" type="datetimeFigureOut">
              <a:rPr lang="en-US" smtClean="0"/>
              <a:t>1/10/2011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9E3C-950E-479E-A09E-10F59D5924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AAD1A-9DC8-45C9-8EDE-A0FE057A481C}" type="datetimeFigureOut">
              <a:rPr lang="en-US" smtClean="0"/>
              <a:t>1/10/2011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9E3C-950E-479E-A09E-10F59D5924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AAD1A-9DC8-45C9-8EDE-A0FE057A481C}" type="datetimeFigureOut">
              <a:rPr lang="en-US" smtClean="0"/>
              <a:t>1/10/2011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9E3C-950E-479E-A09E-10F59D5924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AAD1A-9DC8-45C9-8EDE-A0FE057A481C}" type="datetimeFigureOut">
              <a:rPr lang="en-US" smtClean="0"/>
              <a:t>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9E3C-950E-479E-A09E-10F59D5924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AAD1A-9DC8-45C9-8EDE-A0FE057A481C}" type="datetimeFigureOut">
              <a:rPr lang="en-US" smtClean="0"/>
              <a:t>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9E3C-950E-479E-A09E-10F59D5924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D39AAD1A-9DC8-45C9-8EDE-A0FE057A481C}" type="datetimeFigureOut">
              <a:rPr lang="en-US" smtClean="0"/>
              <a:t>1/10/2011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9DF69E3C-950E-479E-A09E-10F59D592463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0783"/>
            <a:ext cx="9067800" cy="1350817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b="1" spc="50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Round Lake Heights Police Explorers Post 555</a:t>
            </a:r>
            <a:endParaRPr lang="en-US" b="1" spc="50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57400" y="1455210"/>
            <a:ext cx="6858000" cy="678390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US" sz="1800" dirty="0" smtClean="0"/>
              <a:t>The Explorer Post of the Village of Round Lake Heights, meets every Monday evening at </a:t>
            </a:r>
            <a:r>
              <a:rPr lang="en-US" sz="1800" dirty="0" smtClean="0"/>
              <a:t>1900hrs (7:00PM) </a:t>
            </a:r>
            <a:r>
              <a:rPr lang="en-US" sz="1800" dirty="0" smtClean="0"/>
              <a:t>at the American Legion building in Round Lake Park</a:t>
            </a:r>
            <a:r>
              <a:rPr lang="en-US" dirty="0" smtClean="0"/>
              <a:t>. </a:t>
            </a:r>
            <a:endParaRPr lang="en-US" dirty="0"/>
          </a:p>
        </p:txBody>
      </p:sp>
      <p:pic>
        <p:nvPicPr>
          <p:cNvPr id="1027" name="Picture 3" descr="C:\Users\Dave\AppData\Local\Microsoft\Windows\Temporary Internet Files\Content.IE5\HZD76PNK\MP90030590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792" y="4688195"/>
            <a:ext cx="1600200" cy="2243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3978" y="301336"/>
            <a:ext cx="1037285" cy="10372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2205" y="3043535"/>
            <a:ext cx="5715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Law Enforcement Exploring helps youth to gain insight into a variety of programs that offer hands-on career activities. For young men and women who are interested in careers in the field of law enforcement, Exploring offers experiential learning with lots of fun-filled, hands-on activities that promote the growth and development of adolescent youth.</a:t>
            </a:r>
            <a:endParaRPr lang="en-US" sz="1400" dirty="0"/>
          </a:p>
        </p:txBody>
      </p:sp>
      <p:sp>
        <p:nvSpPr>
          <p:cNvPr id="6" name="Rectangle 5"/>
          <p:cNvSpPr/>
          <p:nvPr/>
        </p:nvSpPr>
        <p:spPr>
          <a:xfrm>
            <a:off x="6654735" y="2909183"/>
            <a:ext cx="244186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2000" b="1" cap="none" spc="0" dirty="0" smtClean="0">
                <a:ln/>
                <a:solidFill>
                  <a:schemeClr val="accent5">
                    <a:lumMod val="75000"/>
                  </a:schemeClr>
                </a:solidFill>
                <a:effectLst/>
              </a:rPr>
              <a:t>Sample Calendar of Events</a:t>
            </a:r>
          </a:p>
        </p:txBody>
      </p:sp>
      <p:pic>
        <p:nvPicPr>
          <p:cNvPr id="1029" name="Picture 5" descr="C:\Users\Dave\AppData\Local\Microsoft\Windows\Temporary Internet Files\Content.IE5\HZD76PNK\MC90044464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34" y="5604794"/>
            <a:ext cx="850066" cy="1100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ave\AppData\Local\Microsoft\Windows\Temporary Internet Files\Content.IE5\S21ATW0M\MP90044642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44406">
            <a:off x="276512" y="454297"/>
            <a:ext cx="2273300" cy="3294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143000" y="4958463"/>
            <a:ext cx="6434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For Information about the RLH Exploring program, Please contact Officer John Roberts at the Round Lake Heights Police Department at 847-546-1206 or email RLHeightsPD306@hotmail.com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2772830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152401"/>
            <a:ext cx="7315200" cy="7620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b="1" spc="50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Sample Calendar of  Events</a:t>
            </a:r>
            <a:endParaRPr lang="en-US" b="1" spc="50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2385004"/>
              </p:ext>
            </p:extLst>
          </p:nvPr>
        </p:nvGraphicFramePr>
        <p:xfrm>
          <a:off x="239149" y="1143000"/>
          <a:ext cx="8762999" cy="54937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1857"/>
                <a:gridCol w="1251857"/>
                <a:gridCol w="1251857"/>
                <a:gridCol w="1251857"/>
                <a:gridCol w="1251857"/>
                <a:gridCol w="1251857"/>
                <a:gridCol w="1251857"/>
              </a:tblGrid>
              <a:tr h="709294">
                <a:tc gridSpan="7"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002060"/>
                          </a:solidFill>
                        </a:rPr>
                        <a:t>December 2010</a:t>
                      </a:r>
                      <a:endParaRPr lang="en-US" sz="36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286698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002060"/>
                          </a:solidFill>
                        </a:rPr>
                        <a:t>Sunday</a:t>
                      </a:r>
                      <a:endParaRPr lang="en-US" sz="14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002060"/>
                          </a:solidFill>
                        </a:rPr>
                        <a:t>Monday</a:t>
                      </a:r>
                      <a:endParaRPr lang="en-US" sz="14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002060"/>
                          </a:solidFill>
                        </a:rPr>
                        <a:t>Tuesday</a:t>
                      </a:r>
                      <a:endParaRPr lang="en-US" sz="14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002060"/>
                          </a:solidFill>
                        </a:rPr>
                        <a:t>Wednesday</a:t>
                      </a:r>
                      <a:endParaRPr lang="en-US" sz="14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002060"/>
                          </a:solidFill>
                        </a:rPr>
                        <a:t>Thursday</a:t>
                      </a:r>
                      <a:endParaRPr lang="en-US" sz="14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002060"/>
                          </a:solidFill>
                        </a:rPr>
                        <a:t>Friday</a:t>
                      </a:r>
                      <a:endParaRPr lang="en-US" sz="14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002060"/>
                          </a:solidFill>
                        </a:rPr>
                        <a:t>Saturday</a:t>
                      </a:r>
                      <a:endParaRPr lang="en-US" sz="14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89593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  <a:tr h="895932"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</a:p>
                    <a:p>
                      <a:r>
                        <a:rPr lang="en-US" sz="1000" dirty="0" smtClean="0"/>
                        <a:t>Meeting 1900hrs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</a:tr>
              <a:tr h="895932">
                <a:tc>
                  <a:txBody>
                    <a:bodyPr/>
                    <a:lstStyle/>
                    <a:p>
                      <a:r>
                        <a:rPr lang="en-US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</a:t>
                      </a:r>
                    </a:p>
                    <a:p>
                      <a:r>
                        <a:rPr lang="en-US" sz="1000" dirty="0" smtClean="0"/>
                        <a:t>Meeting 1900hrs</a:t>
                      </a:r>
                    </a:p>
                    <a:p>
                      <a:r>
                        <a:rPr lang="en-US" sz="1000" dirty="0" smtClean="0"/>
                        <a:t>Shop</a:t>
                      </a:r>
                      <a:r>
                        <a:rPr lang="en-US" sz="1000" baseline="0" dirty="0" smtClean="0"/>
                        <a:t> with-a-Cop 1930hr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</a:t>
                      </a:r>
                    </a:p>
                    <a:p>
                      <a:r>
                        <a:rPr lang="en-US" sz="1000" dirty="0" smtClean="0"/>
                        <a:t>Pancake Breakfast 1000</a:t>
                      </a:r>
                      <a:endParaRPr lang="en-US" sz="1000" dirty="0"/>
                    </a:p>
                  </a:txBody>
                  <a:tcPr/>
                </a:tc>
              </a:tr>
              <a:tr h="895932">
                <a:tc>
                  <a:txBody>
                    <a:bodyPr/>
                    <a:lstStyle/>
                    <a:p>
                      <a:r>
                        <a:rPr lang="en-US" dirty="0" smtClean="0"/>
                        <a:t>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</a:t>
                      </a:r>
                    </a:p>
                    <a:p>
                      <a:r>
                        <a:rPr lang="en-US" sz="1000" dirty="0" smtClean="0"/>
                        <a:t>Meeting 1900hrs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22</a:t>
                      </a:r>
                    </a:p>
                    <a:p>
                      <a:r>
                        <a:rPr lang="en-US" sz="1000" dirty="0" smtClean="0"/>
                        <a:t>Cookie Delivery Hillcrest 1815hrs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24</a:t>
                      </a:r>
                    </a:p>
                    <a:p>
                      <a:r>
                        <a:rPr lang="en-US" sz="1200" dirty="0" smtClean="0">
                          <a:solidFill>
                            <a:srgbClr val="00B050"/>
                          </a:solidFill>
                        </a:rPr>
                        <a:t>Christmas Eve</a:t>
                      </a:r>
                      <a:endParaRPr lang="en-US" sz="12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</a:t>
                      </a:r>
                    </a:p>
                    <a:p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Christmas</a:t>
                      </a:r>
                    </a:p>
                    <a:p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895932">
                <a:tc>
                  <a:txBody>
                    <a:bodyPr/>
                    <a:lstStyle/>
                    <a:p>
                      <a:r>
                        <a:rPr lang="en-US" dirty="0" smtClean="0"/>
                        <a:t>26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27</a:t>
                      </a:r>
                    </a:p>
                    <a:p>
                      <a:r>
                        <a:rPr lang="en-US" sz="1000" dirty="0" smtClean="0"/>
                        <a:t>Meeting 1900hrs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31</a:t>
                      </a:r>
                    </a:p>
                    <a:p>
                      <a:r>
                        <a:rPr lang="en-US" sz="1200" dirty="0" smtClean="0"/>
                        <a:t>New Years Eve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Q:\140061.enu\MEDIA\CAGCAT10\j018329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4287" y="5172667"/>
            <a:ext cx="416323" cy="446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5645" y="310822"/>
            <a:ext cx="1037285" cy="1037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06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spective">
  <a:themeElements>
    <a:clrScheme name="Perspective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erspec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47</TotalTime>
  <Words>191</Words>
  <Application>Microsoft Office PowerPoint</Application>
  <PresentationFormat>On-screen Show (4:3)</PresentationFormat>
  <Paragraphs>55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Perspective</vt:lpstr>
      <vt:lpstr>Round Lake Heights Police Explorers Post 555</vt:lpstr>
      <vt:lpstr>Sample Calendar of  Events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Round Lake Heights Police Explorers</dc:title>
  <dc:creator>Dave Vegas</dc:creator>
  <cp:lastModifiedBy>Dave Vegas</cp:lastModifiedBy>
  <cp:revision>17</cp:revision>
  <dcterms:created xsi:type="dcterms:W3CDTF">2010-12-27T02:03:22Z</dcterms:created>
  <dcterms:modified xsi:type="dcterms:W3CDTF">2011-01-10T14:53:22Z</dcterms:modified>
</cp:coreProperties>
</file>